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72" r:id="rId12"/>
    <p:sldId id="284" r:id="rId13"/>
    <p:sldId id="292" r:id="rId14"/>
    <p:sldId id="296" r:id="rId15"/>
    <p:sldId id="295" r:id="rId16"/>
    <p:sldId id="294" r:id="rId17"/>
    <p:sldId id="293" r:id="rId18"/>
    <p:sldId id="286" r:id="rId19"/>
    <p:sldId id="297" r:id="rId20"/>
    <p:sldId id="287" r:id="rId21"/>
    <p:sldId id="288" r:id="rId22"/>
    <p:sldId id="289" r:id="rId23"/>
    <p:sldId id="291" r:id="rId24"/>
    <p:sldId id="290" r:id="rId25"/>
    <p:sldId id="268" r:id="rId26"/>
    <p:sldId id="269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98" r:id="rId37"/>
    <p:sldId id="299" r:id="rId38"/>
    <p:sldId id="300" r:id="rId39"/>
    <p:sldId id="301" r:id="rId40"/>
    <p:sldId id="302" r:id="rId41"/>
    <p:sldId id="305" r:id="rId42"/>
    <p:sldId id="306" r:id="rId43"/>
    <p:sldId id="307" r:id="rId44"/>
    <p:sldId id="308" r:id="rId45"/>
    <p:sldId id="309" r:id="rId46"/>
    <p:sldId id="310" r:id="rId47"/>
    <p:sldId id="303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5" autoAdjust="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9A9EF-1C63-4C85-8EF7-D935B72923A3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F12DC-EAF6-4721-AF26-C1713C288C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FEAE1-FD2D-46CE-8470-7332E58020C5}" type="datetimeFigureOut">
              <a:rPr lang="zh-CN" altLang="en-US" smtClean="0"/>
              <a:pPr/>
              <a:t>2017/3/19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0384-A3EC-4F3C-A6BC-B30AC95FEF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1844824"/>
            <a:ext cx="66967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latin typeface="黑体" pitchFamily="49" charset="-122"/>
                <a:ea typeface="黑体" pitchFamily="49" charset="-122"/>
              </a:rPr>
              <a:t>深圳加</a:t>
            </a:r>
            <a:r>
              <a:rPr lang="zh-CN" altLang="en-US" sz="4800" b="1" dirty="0">
                <a:latin typeface="黑体" pitchFamily="49" charset="-122"/>
                <a:ea typeface="黑体" pitchFamily="49" charset="-122"/>
              </a:rPr>
              <a:t>康科</a:t>
            </a:r>
            <a:r>
              <a:rPr lang="zh-CN" altLang="en-US" sz="4800" b="1" dirty="0" smtClean="0">
                <a:latin typeface="黑体" pitchFamily="49" charset="-122"/>
                <a:ea typeface="黑体" pitchFamily="49" charset="-122"/>
              </a:rPr>
              <a:t>技 </a:t>
            </a:r>
            <a:r>
              <a:rPr lang="zh-CN" altLang="zh-CN" sz="4800" b="1" dirty="0" smtClean="0">
                <a:latin typeface="黑体" pitchFamily="49" charset="-122"/>
                <a:ea typeface="黑体" pitchFamily="49" charset="-122"/>
              </a:rPr>
              <a:t>保健器械</a:t>
            </a:r>
            <a:r>
              <a:rPr lang="zh-CN" altLang="zh-CN" b="1" dirty="0" smtClean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zh-CN" b="1" dirty="0" smtClean="0">
                <a:latin typeface="黑体" pitchFamily="49" charset="-122"/>
                <a:ea typeface="黑体" pitchFamily="49" charset="-122"/>
              </a:rPr>
            </a:br>
            <a:r>
              <a:rPr lang="zh-CN" altLang="zh-CN" sz="4800" b="1" dirty="0" smtClean="0">
                <a:latin typeface="黑体" pitchFamily="49" charset="-122"/>
                <a:ea typeface="黑体" pitchFamily="49" charset="-122"/>
              </a:rPr>
              <a:t>专业生产厂商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51520" y="3861048"/>
            <a:ext cx="2726804" cy="222840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6" name="矩形 15"/>
          <p:cNvSpPr/>
          <p:nvPr/>
        </p:nvSpPr>
        <p:spPr>
          <a:xfrm>
            <a:off x="2915816" y="1196752"/>
            <a:ext cx="302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加康科技净水器</a:t>
            </a:r>
            <a:r>
              <a:rPr lang="zh-CN" altLang="zh-CN" sz="2000" b="1" dirty="0" smtClean="0"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展示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3347864" y="4293096"/>
            <a:ext cx="31683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微米</a:t>
            </a:r>
            <a:r>
              <a:rPr lang="en-US" altLang="zh-CN" dirty="0" smtClean="0"/>
              <a:t>PP</a:t>
            </a:r>
            <a:r>
              <a:rPr lang="zh-CN" altLang="en-US" dirty="0" smtClean="0"/>
              <a:t>棉                 第二层、</a:t>
            </a:r>
            <a:r>
              <a:rPr lang="en-US" altLang="zh-CN" dirty="0" smtClean="0"/>
              <a:t>UDF</a:t>
            </a:r>
            <a:r>
              <a:rPr lang="zh-CN" altLang="en-US" dirty="0" smtClean="0"/>
              <a:t>颗粒活性炭</a:t>
            </a:r>
          </a:p>
          <a:p>
            <a:r>
              <a:rPr lang="zh-CN" altLang="en-US" dirty="0" smtClean="0"/>
              <a:t>第三层、</a:t>
            </a:r>
            <a:r>
              <a:rPr lang="en-US" altLang="zh-CN" dirty="0" smtClean="0"/>
              <a:t>CTO</a:t>
            </a:r>
            <a:r>
              <a:rPr lang="zh-CN" altLang="en-US" dirty="0" smtClean="0"/>
              <a:t>压缩活性炭</a:t>
            </a:r>
          </a:p>
          <a:p>
            <a:r>
              <a:rPr lang="zh-CN" altLang="en-US" dirty="0" smtClean="0"/>
              <a:t>第四层、</a:t>
            </a:r>
            <a:r>
              <a:rPr lang="en-US" altLang="zh-CN" dirty="0" smtClean="0"/>
              <a:t>UF</a:t>
            </a:r>
            <a:r>
              <a:rPr lang="zh-CN" altLang="en-US" dirty="0" smtClean="0"/>
              <a:t>中空纤维超滤膜           第五层、</a:t>
            </a:r>
            <a:r>
              <a:rPr lang="en-US" altLang="zh-CN" dirty="0" smtClean="0"/>
              <a:t>T33</a:t>
            </a:r>
            <a:r>
              <a:rPr lang="zh-CN" altLang="en-US" dirty="0" smtClean="0"/>
              <a:t>后置活性炭</a:t>
            </a:r>
            <a:endParaRPr lang="zh-CN" altLang="en-US" dirty="0"/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zh-CN" b="1" dirty="0"/>
              <a:t>能量水机</a:t>
            </a:r>
          </a:p>
        </p:txBody>
      </p:sp>
      <p:sp>
        <p:nvSpPr>
          <p:cNvPr id="20" name="矩形 19"/>
          <p:cNvSpPr/>
          <p:nvPr/>
        </p:nvSpPr>
        <p:spPr>
          <a:xfrm>
            <a:off x="395537" y="3068960"/>
            <a:ext cx="3024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/>
              <a:t>型号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JK-H5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2286000" y="2690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 smtClean="0"/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395536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092450" y="2815431"/>
          <a:ext cx="2959100" cy="2095500"/>
        </p:xfrm>
        <a:graphic>
          <a:graphicData uri="http://schemas.openxmlformats.org/drawingml/2006/table">
            <a:tbl>
              <a:tblPr/>
              <a:tblGrid>
                <a:gridCol w="2959100"/>
              </a:tblGrid>
              <a:tr h="2095500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23950" y="68589526"/>
            <a:ext cx="653390" cy="205739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59632" y="3645024"/>
            <a:ext cx="1447799" cy="206828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2" name="矩形 11"/>
          <p:cNvSpPr/>
          <p:nvPr/>
        </p:nvSpPr>
        <p:spPr>
          <a:xfrm>
            <a:off x="3563888" y="3573016"/>
            <a:ext cx="2592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第一层、高品质精密滤芯                                      第二层、颗粒活性炭</a:t>
            </a:r>
          </a:p>
          <a:p>
            <a:r>
              <a:rPr lang="zh-CN" altLang="en-US" dirty="0" smtClean="0"/>
              <a:t>第三层、烧结活性炭</a:t>
            </a:r>
            <a:r>
              <a:rPr lang="en-US" altLang="zh-CN" dirty="0" smtClean="0"/>
              <a:t>/</a:t>
            </a:r>
            <a:r>
              <a:rPr lang="zh-CN" altLang="en-US" dirty="0" smtClean="0"/>
              <a:t>能量复合滤芯</a:t>
            </a:r>
          </a:p>
          <a:p>
            <a:r>
              <a:rPr lang="zh-CN" altLang="en-US" dirty="0" smtClean="0"/>
              <a:t>第四层：</a:t>
            </a:r>
            <a:r>
              <a:rPr lang="en-US" altLang="zh-CN" dirty="0" smtClean="0"/>
              <a:t>UF</a:t>
            </a:r>
            <a:r>
              <a:rPr lang="zh-CN" altLang="en-US" dirty="0" smtClean="0"/>
              <a:t>中空纤维超滤膜</a:t>
            </a:r>
            <a:endParaRPr lang="zh-CN" altLang="en-US" dirty="0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395536" y="198884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台式</a:t>
            </a:r>
            <a:r>
              <a:rPr lang="zh-CN" altLang="zh-CN" b="1" dirty="0" smtClean="0"/>
              <a:t>水</a:t>
            </a:r>
            <a:r>
              <a:rPr lang="zh-CN" altLang="zh-CN" b="1" dirty="0"/>
              <a:t>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043608" y="3140968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JK-H2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57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43608" y="3717032"/>
            <a:ext cx="1506288" cy="219189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矩形 5"/>
          <p:cNvSpPr/>
          <p:nvPr/>
        </p:nvSpPr>
        <p:spPr>
          <a:xfrm>
            <a:off x="3131840" y="3573016"/>
            <a:ext cx="295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微米</a:t>
            </a:r>
            <a:r>
              <a:rPr lang="en-US" altLang="zh-CN" dirty="0" smtClean="0"/>
              <a:t>PP</a:t>
            </a:r>
            <a:r>
              <a:rPr lang="zh-CN" altLang="en-US" dirty="0" smtClean="0"/>
              <a:t>棉                 第二层、</a:t>
            </a:r>
            <a:r>
              <a:rPr lang="en-US" altLang="zh-CN" dirty="0" smtClean="0"/>
              <a:t>UDF</a:t>
            </a:r>
            <a:r>
              <a:rPr lang="zh-CN" altLang="en-US" dirty="0" smtClean="0"/>
              <a:t>颗粒活性炭</a:t>
            </a:r>
          </a:p>
          <a:p>
            <a:r>
              <a:rPr lang="zh-CN" altLang="en-US" dirty="0" smtClean="0"/>
              <a:t>第三层、</a:t>
            </a:r>
            <a:r>
              <a:rPr lang="en-US" altLang="zh-CN" dirty="0" smtClean="0"/>
              <a:t>CTO</a:t>
            </a:r>
            <a:r>
              <a:rPr lang="zh-CN" altLang="en-US" dirty="0" smtClean="0"/>
              <a:t>压缩活性炭</a:t>
            </a:r>
          </a:p>
          <a:p>
            <a:r>
              <a:rPr lang="zh-CN" altLang="en-US" dirty="0" smtClean="0"/>
              <a:t>第四层、</a:t>
            </a:r>
            <a:r>
              <a:rPr lang="en-US" altLang="zh-CN" dirty="0" smtClean="0"/>
              <a:t>UF</a:t>
            </a:r>
            <a:r>
              <a:rPr lang="zh-CN" altLang="en-US" dirty="0" smtClean="0"/>
              <a:t>中空纤维超滤膜</a:t>
            </a:r>
          </a:p>
          <a:p>
            <a:r>
              <a:rPr lang="zh-CN" altLang="en-US" dirty="0" smtClean="0"/>
              <a:t>第五层、软化树脂滤芯</a:t>
            </a:r>
          </a:p>
          <a:p>
            <a:r>
              <a:rPr lang="zh-CN" altLang="en-US" dirty="0" smtClean="0"/>
              <a:t>第六层、烧结活性炭</a:t>
            </a:r>
          </a:p>
          <a:p>
            <a:r>
              <a:rPr lang="zh-CN" altLang="en-US" dirty="0" smtClean="0"/>
              <a:t>第七层、麦饭石滤芯</a:t>
            </a:r>
          </a:p>
          <a:p>
            <a:r>
              <a:rPr lang="zh-CN" altLang="en-US" dirty="0" smtClean="0"/>
              <a:t>第八层、</a:t>
            </a:r>
            <a:r>
              <a:rPr lang="en-US" altLang="zh-CN" dirty="0" smtClean="0"/>
              <a:t>T33</a:t>
            </a:r>
            <a:r>
              <a:rPr lang="zh-CN" altLang="en-US" dirty="0" smtClean="0"/>
              <a:t>后置活性炭</a:t>
            </a:r>
            <a:endParaRPr lang="zh-CN" altLang="en-US" dirty="0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zh-CN" b="1" dirty="0"/>
              <a:t>能量水机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395536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9592" y="3140969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JK-H10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smtClean="0"/>
              <a:t>RO</a:t>
            </a:r>
            <a:r>
              <a:rPr lang="zh-CN" altLang="en-US" b="1" dirty="0" smtClean="0"/>
              <a:t>反渗透纯</a:t>
            </a:r>
            <a:r>
              <a:rPr lang="zh-CN" altLang="zh-CN" b="1" dirty="0" smtClean="0"/>
              <a:t>水</a:t>
            </a:r>
            <a:r>
              <a:rPr lang="zh-CN" altLang="zh-CN" b="1" dirty="0"/>
              <a:t>机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95536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83568" y="3717032"/>
            <a:ext cx="2540124" cy="216010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3779912" y="3789040"/>
            <a:ext cx="2448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微米</a:t>
            </a:r>
            <a:r>
              <a:rPr lang="en-US" altLang="zh-CN" dirty="0" smtClean="0"/>
              <a:t>PP</a:t>
            </a:r>
            <a:r>
              <a:rPr lang="zh-CN" altLang="en-US" dirty="0" smtClean="0"/>
              <a:t>棉                 第二层、</a:t>
            </a:r>
            <a:r>
              <a:rPr lang="en-US" altLang="zh-CN" dirty="0" smtClean="0"/>
              <a:t>UDF</a:t>
            </a:r>
            <a:r>
              <a:rPr lang="zh-CN" altLang="en-US" dirty="0" smtClean="0"/>
              <a:t>颗粒活性炭</a:t>
            </a:r>
          </a:p>
          <a:p>
            <a:r>
              <a:rPr lang="zh-CN" altLang="en-US" dirty="0" smtClean="0"/>
              <a:t>第三层、</a:t>
            </a:r>
            <a:r>
              <a:rPr lang="en-US" altLang="zh-CN" dirty="0" smtClean="0"/>
              <a:t>CTO</a:t>
            </a:r>
            <a:r>
              <a:rPr lang="zh-CN" altLang="en-US" dirty="0" smtClean="0"/>
              <a:t>压缩活性炭</a:t>
            </a:r>
          </a:p>
          <a:p>
            <a:r>
              <a:rPr lang="zh-CN" altLang="en-US" dirty="0" smtClean="0"/>
              <a:t>第四层：</a:t>
            </a:r>
            <a:r>
              <a:rPr lang="en-US" altLang="zh-CN" dirty="0" smtClean="0"/>
              <a:t>RO</a:t>
            </a:r>
            <a:r>
              <a:rPr lang="zh-CN" altLang="en-US" dirty="0" smtClean="0"/>
              <a:t>反渗透膜                第五层、后置活性炭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5577" y="3244334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JK-H4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467544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smtClean="0"/>
              <a:t>RO</a:t>
            </a:r>
            <a:r>
              <a:rPr lang="zh-CN" altLang="en-US" b="1" dirty="0" smtClean="0"/>
              <a:t>反渗透纯</a:t>
            </a:r>
            <a:r>
              <a:rPr lang="zh-CN" altLang="zh-CN" b="1" dirty="0" smtClean="0"/>
              <a:t>水</a:t>
            </a:r>
            <a:r>
              <a:rPr lang="zh-CN" altLang="zh-CN" b="1" dirty="0"/>
              <a:t>机</a:t>
            </a:r>
          </a:p>
        </p:txBody>
      </p:sp>
      <p:sp>
        <p:nvSpPr>
          <p:cNvPr id="8" name="矩形 7"/>
          <p:cNvSpPr/>
          <p:nvPr/>
        </p:nvSpPr>
        <p:spPr>
          <a:xfrm>
            <a:off x="827584" y="3068960"/>
            <a:ext cx="2448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JK-H6</a:t>
            </a:r>
            <a:endParaRPr lang="zh-CN" altLang="en-US" b="1" dirty="0"/>
          </a:p>
        </p:txBody>
      </p:sp>
      <p:pic>
        <p:nvPicPr>
          <p:cNvPr id="9" name="Picture 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55576" y="3645024"/>
            <a:ext cx="2458591" cy="216024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0" name="矩形 9"/>
          <p:cNvSpPr/>
          <p:nvPr/>
        </p:nvSpPr>
        <p:spPr>
          <a:xfrm>
            <a:off x="3851920" y="3717032"/>
            <a:ext cx="25202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微米</a:t>
            </a:r>
            <a:r>
              <a:rPr lang="en-US" altLang="zh-CN" dirty="0" smtClean="0"/>
              <a:t>PP</a:t>
            </a:r>
            <a:r>
              <a:rPr lang="zh-CN" altLang="en-US" dirty="0" smtClean="0"/>
              <a:t>棉                 第二层、</a:t>
            </a:r>
            <a:r>
              <a:rPr lang="en-US" altLang="zh-CN" dirty="0" smtClean="0"/>
              <a:t>UDF</a:t>
            </a:r>
            <a:r>
              <a:rPr lang="zh-CN" altLang="en-US" dirty="0" smtClean="0"/>
              <a:t>颗粒活性炭</a:t>
            </a:r>
          </a:p>
          <a:p>
            <a:r>
              <a:rPr lang="zh-CN" altLang="en-US" dirty="0" smtClean="0"/>
              <a:t>第三层、</a:t>
            </a:r>
            <a:r>
              <a:rPr lang="en-US" altLang="zh-CN" dirty="0" smtClean="0"/>
              <a:t>CTO</a:t>
            </a:r>
            <a:r>
              <a:rPr lang="zh-CN" altLang="en-US" dirty="0" smtClean="0"/>
              <a:t>压缩活性炭</a:t>
            </a:r>
          </a:p>
          <a:p>
            <a:r>
              <a:rPr lang="zh-CN" altLang="en-US" dirty="0" smtClean="0"/>
              <a:t>第四层：</a:t>
            </a:r>
            <a:r>
              <a:rPr lang="en-US" altLang="zh-CN" dirty="0" smtClean="0"/>
              <a:t>RO</a:t>
            </a:r>
            <a:r>
              <a:rPr lang="zh-CN" altLang="en-US" dirty="0" smtClean="0"/>
              <a:t>反渗透膜                第五层、后置活性炭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95536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 smtClean="0"/>
              <a:t>RO</a:t>
            </a:r>
            <a:r>
              <a:rPr lang="zh-CN" altLang="en-US" b="1" dirty="0" smtClean="0"/>
              <a:t>反渗透纯</a:t>
            </a:r>
            <a:r>
              <a:rPr lang="zh-CN" altLang="zh-CN" b="1" dirty="0" smtClean="0"/>
              <a:t>水机</a:t>
            </a:r>
            <a:endParaRPr lang="zh-CN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115617" y="3212976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JK-H7</a:t>
            </a:r>
            <a:endParaRPr lang="zh-CN" altLang="en-US" b="1" dirty="0"/>
          </a:p>
        </p:txBody>
      </p:sp>
      <p:pic>
        <p:nvPicPr>
          <p:cNvPr id="9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11560" y="3861048"/>
            <a:ext cx="2807965" cy="237626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0" name="矩形 9"/>
          <p:cNvSpPr/>
          <p:nvPr/>
        </p:nvSpPr>
        <p:spPr>
          <a:xfrm>
            <a:off x="4067944" y="4005064"/>
            <a:ext cx="2376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第一层、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微米</a:t>
            </a:r>
            <a:r>
              <a:rPr lang="en-US" altLang="zh-CN" dirty="0" smtClean="0"/>
              <a:t>PP</a:t>
            </a:r>
            <a:r>
              <a:rPr lang="zh-CN" altLang="en-US" dirty="0" smtClean="0"/>
              <a:t>棉                 第二层、</a:t>
            </a:r>
            <a:r>
              <a:rPr lang="en-US" altLang="zh-CN" dirty="0" smtClean="0"/>
              <a:t>UDF</a:t>
            </a:r>
            <a:r>
              <a:rPr lang="zh-CN" altLang="en-US" dirty="0" smtClean="0"/>
              <a:t>颗粒活性炭</a:t>
            </a:r>
          </a:p>
          <a:p>
            <a:r>
              <a:rPr lang="zh-CN" altLang="en-US" dirty="0" smtClean="0"/>
              <a:t>第三层、</a:t>
            </a:r>
            <a:r>
              <a:rPr lang="en-US" altLang="zh-CN" dirty="0" smtClean="0"/>
              <a:t>CTO</a:t>
            </a:r>
            <a:r>
              <a:rPr lang="zh-CN" altLang="en-US" dirty="0" smtClean="0"/>
              <a:t>压缩活性炭</a:t>
            </a:r>
          </a:p>
          <a:p>
            <a:r>
              <a:rPr lang="zh-CN" altLang="en-US" dirty="0" smtClean="0"/>
              <a:t>第四层：</a:t>
            </a:r>
            <a:r>
              <a:rPr lang="en-US" altLang="zh-CN" dirty="0" smtClean="0"/>
              <a:t>RO</a:t>
            </a:r>
            <a:r>
              <a:rPr lang="zh-CN" altLang="en-US" dirty="0" smtClean="0"/>
              <a:t>反渗透膜                第五层、后置活性炭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95536" y="191683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043608" y="206084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/>
              <a:t>负离</a:t>
            </a:r>
            <a:r>
              <a:rPr lang="zh-CN" altLang="en-US" b="1" dirty="0" smtClean="0"/>
              <a:t>子空气净</a:t>
            </a:r>
            <a:r>
              <a:rPr lang="zh-CN" altLang="en-US" b="1" dirty="0"/>
              <a:t>化器</a:t>
            </a:r>
            <a:endParaRPr lang="zh-CN" altLang="zh-CN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645024"/>
            <a:ext cx="1944216" cy="280831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0" name="矩形 9"/>
          <p:cNvSpPr/>
          <p:nvPr/>
        </p:nvSpPr>
        <p:spPr>
          <a:xfrm>
            <a:off x="971600" y="324433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JK-801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3347864" y="3068960"/>
            <a:ext cx="30963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超大触摸屏液晶显示</a:t>
            </a:r>
            <a:r>
              <a:rPr lang="en-US" altLang="zh-CN" dirty="0" smtClean="0"/>
              <a:t>.              2.</a:t>
            </a:r>
            <a:r>
              <a:rPr lang="zh-CN" altLang="en-US" dirty="0" smtClean="0"/>
              <a:t>亿级负离子浓度，无臭氧，无静电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初过滤</a:t>
            </a:r>
            <a:r>
              <a:rPr lang="en-US" altLang="zh-CN" dirty="0" smtClean="0"/>
              <a:t>+HEPA+</a:t>
            </a:r>
            <a:r>
              <a:rPr lang="zh-CN" altLang="en-US" dirty="0" smtClean="0"/>
              <a:t>纳米银网</a:t>
            </a:r>
            <a:r>
              <a:rPr lang="en-US" altLang="zh-CN" dirty="0" smtClean="0"/>
              <a:t>+</a:t>
            </a:r>
            <a:r>
              <a:rPr lang="zh-CN" altLang="en-US" dirty="0" smtClean="0"/>
              <a:t>活性炭</a:t>
            </a:r>
            <a:r>
              <a:rPr lang="en-US" altLang="zh-CN" dirty="0" smtClean="0"/>
              <a:t>+</a:t>
            </a:r>
            <a:r>
              <a:rPr lang="zh-CN" altLang="en-US" dirty="0" smtClean="0"/>
              <a:t>冷触媒</a:t>
            </a:r>
            <a:r>
              <a:rPr lang="en-US" altLang="zh-CN" dirty="0" smtClean="0"/>
              <a:t>+</a:t>
            </a:r>
            <a:r>
              <a:rPr lang="zh-CN" altLang="en-US" dirty="0" smtClean="0"/>
              <a:t>负离子</a:t>
            </a:r>
            <a:r>
              <a:rPr lang="en-US" altLang="zh-CN" dirty="0" smtClean="0"/>
              <a:t>+</a:t>
            </a:r>
            <a:r>
              <a:rPr lang="zh-CN" altLang="en-US" dirty="0" smtClean="0"/>
              <a:t>抗菌风扇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三档风速，自动运转模式，睡眠超静音模式</a:t>
            </a:r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高精度传感器智能监控空气质量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远距离红外线超薄遥控             </a:t>
            </a:r>
            <a:r>
              <a:rPr lang="en-US" altLang="zh-CN" dirty="0" smtClean="0"/>
              <a:t>7.1-8</a:t>
            </a:r>
            <a:r>
              <a:rPr lang="zh-CN" altLang="en-US" dirty="0" smtClean="0"/>
              <a:t>个小时定时设置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627784" y="1052736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加康科技负离子净化器</a:t>
            </a:r>
            <a:r>
              <a:rPr lang="zh-CN" altLang="zh-CN" sz="2000" b="1" dirty="0" smtClean="0"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展示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57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323528" y="1412776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043608" y="1412776"/>
            <a:ext cx="1993900" cy="57606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负离子空气净化器</a:t>
            </a:r>
            <a:endParaRPr lang="zh-CN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971600" y="2708920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JK-802</a:t>
            </a:r>
            <a:endParaRPr lang="zh-CN" altLang="en-US" b="1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501008"/>
            <a:ext cx="2016224" cy="280831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1" name="矩形 10"/>
          <p:cNvSpPr/>
          <p:nvPr/>
        </p:nvSpPr>
        <p:spPr>
          <a:xfrm>
            <a:off x="3491880" y="2420888"/>
            <a:ext cx="3600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大彩屏触摸显示（</a:t>
            </a:r>
            <a:r>
              <a:rPr lang="en-US" altLang="zh-CN" dirty="0" smtClean="0"/>
              <a:t>450*720</a:t>
            </a:r>
            <a:r>
              <a:rPr lang="zh-CN" altLang="en-US" dirty="0" smtClean="0"/>
              <a:t>）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采用韩国三赢高精度传感器智能监控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全智能操作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更换滤网提醒</a:t>
            </a:r>
          </a:p>
          <a:p>
            <a:r>
              <a:rPr lang="en-US" altLang="zh-CN" dirty="0" smtClean="0"/>
              <a:t>5.PM2.5</a:t>
            </a:r>
            <a:r>
              <a:rPr lang="zh-CN" altLang="en-US" dirty="0" smtClean="0"/>
              <a:t>检测功能，智能调整</a:t>
            </a:r>
            <a:r>
              <a:rPr lang="en-US" altLang="zh-CN" dirty="0" smtClean="0"/>
              <a:t>CARD</a:t>
            </a:r>
            <a:r>
              <a:rPr lang="zh-CN" altLang="en-US" dirty="0" smtClean="0"/>
              <a:t>值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六重过滤：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1.</a:t>
            </a:r>
            <a:r>
              <a:rPr lang="zh-CN" altLang="en-US" dirty="0" smtClean="0"/>
              <a:t>可洗初级过滤：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甲醛过滤网；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3.</a:t>
            </a:r>
            <a:r>
              <a:rPr lang="zh-CN" altLang="en-US" dirty="0" smtClean="0"/>
              <a:t>高效复合</a:t>
            </a:r>
            <a:r>
              <a:rPr lang="en-US" altLang="zh-CN" dirty="0" smtClean="0"/>
              <a:t>HEPA</a:t>
            </a:r>
            <a:r>
              <a:rPr lang="zh-CN" altLang="en-US" dirty="0" smtClean="0"/>
              <a:t>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4.</a:t>
            </a:r>
            <a:r>
              <a:rPr lang="zh-CN" altLang="en-US" dirty="0" smtClean="0"/>
              <a:t>蜂窝活性碳滤网；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5.</a:t>
            </a:r>
            <a:r>
              <a:rPr lang="zh-CN" altLang="en-US" dirty="0" smtClean="0"/>
              <a:t>冷触媒滤网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6.</a:t>
            </a:r>
            <a:r>
              <a:rPr lang="zh-CN" altLang="en-US" dirty="0" smtClean="0"/>
              <a:t>高浓度负离子群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187624" y="1484784"/>
            <a:ext cx="1993900" cy="57606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负离子空气净化器</a:t>
            </a:r>
            <a:endParaRPr lang="zh-CN" altLang="zh-CN" b="1" dirty="0"/>
          </a:p>
        </p:txBody>
      </p:sp>
      <p:sp>
        <p:nvSpPr>
          <p:cNvPr id="6" name="矩形 5"/>
          <p:cNvSpPr/>
          <p:nvPr/>
        </p:nvSpPr>
        <p:spPr>
          <a:xfrm>
            <a:off x="1043608" y="2996952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JK-806</a:t>
            </a:r>
            <a:endParaRPr lang="zh-CN" altLang="en-US" b="1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39552" y="1412776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2088232" cy="29523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3275856" y="2564904"/>
            <a:ext cx="35821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大彩屏触摸液晶触摸显示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采用进口高精度粉尘传感器智能监控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全智能操作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更换滤网提醒</a:t>
            </a:r>
          </a:p>
          <a:p>
            <a:r>
              <a:rPr lang="en-US" altLang="zh-CN" dirty="0" smtClean="0"/>
              <a:t>5.PM2.5</a:t>
            </a:r>
            <a:r>
              <a:rPr lang="zh-CN" altLang="en-US" dirty="0" smtClean="0"/>
              <a:t>检测功能，智能调整</a:t>
            </a:r>
            <a:r>
              <a:rPr lang="en-US" altLang="zh-CN" dirty="0" smtClean="0"/>
              <a:t>CARD</a:t>
            </a:r>
            <a:r>
              <a:rPr lang="zh-CN" altLang="en-US" dirty="0" smtClean="0"/>
              <a:t>值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六重过滤：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1.</a:t>
            </a:r>
            <a:r>
              <a:rPr lang="zh-CN" altLang="en-US" dirty="0" smtClean="0"/>
              <a:t>可洗初级过滤：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甲醛过滤网；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3.</a:t>
            </a:r>
            <a:r>
              <a:rPr lang="zh-CN" altLang="en-US" dirty="0" smtClean="0"/>
              <a:t>高效复合</a:t>
            </a:r>
            <a:r>
              <a:rPr lang="en-US" altLang="zh-CN" dirty="0" smtClean="0"/>
              <a:t>HEPA</a:t>
            </a:r>
            <a:r>
              <a:rPr lang="zh-CN" altLang="en-US" dirty="0" smtClean="0"/>
              <a:t>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4.</a:t>
            </a:r>
            <a:r>
              <a:rPr lang="zh-CN" altLang="en-US" dirty="0" smtClean="0"/>
              <a:t>蜂窝活性碳滤网；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5.</a:t>
            </a:r>
            <a:r>
              <a:rPr lang="zh-CN" altLang="en-US" dirty="0" smtClean="0"/>
              <a:t>冷触媒滤网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6.</a:t>
            </a:r>
            <a:r>
              <a:rPr lang="zh-CN" altLang="en-US" dirty="0" smtClean="0"/>
              <a:t>高浓度负离子群。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331640" y="1484784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负离子空气净化器</a:t>
            </a:r>
            <a:endParaRPr lang="zh-CN" altLang="zh-CN" b="1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83568" y="1412776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573016"/>
            <a:ext cx="1872208" cy="29523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827585" y="2924944"/>
            <a:ext cx="172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JK-808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563888" y="2348880"/>
            <a:ext cx="32941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大彩屏触摸液晶触摸显示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采用进口高精度粉尘传感器智能监控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全智能操作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更换滤网提醒</a:t>
            </a:r>
          </a:p>
          <a:p>
            <a:r>
              <a:rPr lang="en-US" altLang="zh-CN" dirty="0" smtClean="0"/>
              <a:t>5.PM2.5</a:t>
            </a:r>
            <a:r>
              <a:rPr lang="zh-CN" altLang="en-US" dirty="0" smtClean="0"/>
              <a:t>检测功能，智能调整</a:t>
            </a:r>
            <a:r>
              <a:rPr lang="en-US" altLang="zh-CN" dirty="0" smtClean="0"/>
              <a:t>CARD</a:t>
            </a:r>
            <a:r>
              <a:rPr lang="zh-CN" altLang="en-US" dirty="0" smtClean="0"/>
              <a:t>值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六重过滤：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1.</a:t>
            </a:r>
            <a:r>
              <a:rPr lang="zh-CN" altLang="en-US" dirty="0" smtClean="0"/>
              <a:t>可洗初级过滤：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甲醛过滤网；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3.</a:t>
            </a:r>
            <a:r>
              <a:rPr lang="zh-CN" altLang="en-US" dirty="0" smtClean="0"/>
              <a:t>高效复合</a:t>
            </a:r>
            <a:r>
              <a:rPr lang="en-US" altLang="zh-CN" dirty="0" smtClean="0"/>
              <a:t>HEPA</a:t>
            </a:r>
            <a:r>
              <a:rPr lang="zh-CN" altLang="en-US" dirty="0" smtClean="0"/>
              <a:t>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4.</a:t>
            </a:r>
            <a:r>
              <a:rPr lang="zh-CN" altLang="en-US" dirty="0" smtClean="0"/>
              <a:t>蜂窝活性碳滤网；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5.</a:t>
            </a:r>
            <a:r>
              <a:rPr lang="zh-CN" altLang="en-US" dirty="0" smtClean="0"/>
              <a:t>冷触媒滤网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6.</a:t>
            </a:r>
            <a:r>
              <a:rPr lang="zh-CN" altLang="en-US" dirty="0" smtClean="0"/>
              <a:t>高浓度负离子群。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763688" y="1042193"/>
            <a:ext cx="5094312" cy="5237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公司产品顺利通过ISO 9001：2000质量管理体系认证、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拥有国家认定的高新技术企业资格的保健器械专业生产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厂商，公司自建厂房65000平方米，员工</a:t>
            </a:r>
            <a:r>
              <a:rPr lang="en-US" altLang="zh-CN" sz="2000" b="1" dirty="0" smtClean="0">
                <a:latin typeface="新宋体" pitchFamily="49" charset="-122"/>
                <a:ea typeface="新宋体" pitchFamily="49" charset="-122"/>
              </a:rPr>
              <a:t>2000</a:t>
            </a: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多人。公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司所有产品顺利通过国家强制性CQC认证、欧盟CE认证、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欧盟ROHS认证、北美UL等权威认证</a:t>
            </a:r>
            <a:r>
              <a:rPr lang="en-US" altLang="zh-CN" sz="2000" b="1" dirty="0" smtClean="0">
                <a:latin typeface="新宋体" pitchFamily="49" charset="-122"/>
                <a:ea typeface="新宋体" pitchFamily="49" charset="-122"/>
              </a:rPr>
              <a:t>,</a:t>
            </a: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成为世界一流的保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健器材生产企业，并与多家国际知名品牌企业保持了多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新宋体" pitchFamily="49" charset="-122"/>
                <a:ea typeface="新宋体" pitchFamily="49" charset="-122"/>
              </a:rPr>
              <a:t>年的OEM 、ODM深入长期的合作。</a:t>
            </a:r>
            <a:endParaRPr lang="zh-CN" altLang="en-US" sz="2000" b="1" dirty="0">
              <a:latin typeface="新宋体" pitchFamily="49" charset="-122"/>
              <a:ea typeface="新宋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11560" y="1340768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331640" y="1412776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1331640" y="1412777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负离子空气净化器</a:t>
            </a:r>
            <a:endParaRPr lang="zh-CN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331640" y="2852936"/>
            <a:ext cx="2160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JK-901</a:t>
            </a:r>
            <a:endParaRPr lang="zh-CN" alt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573016"/>
            <a:ext cx="2376264" cy="28803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0" name="矩形 9"/>
          <p:cNvSpPr/>
          <p:nvPr/>
        </p:nvSpPr>
        <p:spPr>
          <a:xfrm>
            <a:off x="4067944" y="3573016"/>
            <a:ext cx="21602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○ 高效组合</a:t>
            </a:r>
            <a:r>
              <a:rPr lang="en-US" altLang="zh-CN" dirty="0" smtClean="0"/>
              <a:t>HEPA</a:t>
            </a:r>
            <a:r>
              <a:rPr lang="zh-CN" altLang="en-US" dirty="0" smtClean="0"/>
              <a:t>过滤网</a:t>
            </a:r>
          </a:p>
          <a:p>
            <a:r>
              <a:rPr lang="zh-CN" altLang="en-US" dirty="0" smtClean="0"/>
              <a:t>○ 蜂窝式活性炭吸附分解甲醛笨</a:t>
            </a:r>
          </a:p>
          <a:p>
            <a:r>
              <a:rPr lang="zh-CN" altLang="en-US" dirty="0" smtClean="0"/>
              <a:t>○ 长效冷触媒除醛杀菌</a:t>
            </a:r>
          </a:p>
          <a:p>
            <a:r>
              <a:rPr lang="zh-CN" altLang="en-US" dirty="0" smtClean="0"/>
              <a:t>○ 高浓度负离子</a:t>
            </a:r>
            <a:r>
              <a:rPr lang="en-US" altLang="zh-CN" dirty="0" smtClean="0"/>
              <a:t>1</a:t>
            </a:r>
            <a:r>
              <a:rPr lang="zh-CN" altLang="en-US" dirty="0" smtClean="0"/>
              <a:t>亿个</a:t>
            </a:r>
            <a:r>
              <a:rPr lang="en-US" altLang="zh-CN" dirty="0" smtClean="0"/>
              <a:t>/cm³</a:t>
            </a:r>
          </a:p>
          <a:p>
            <a:r>
              <a:rPr lang="en-US" altLang="zh-CN" dirty="0" smtClean="0"/>
              <a:t>○ </a:t>
            </a:r>
            <a:r>
              <a:rPr lang="zh-CN" altLang="en-US" dirty="0" smtClean="0"/>
              <a:t>直流变频科技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57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车载净化器</a:t>
            </a:r>
            <a:endParaRPr lang="zh-CN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755576" y="2780928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JK-602</a:t>
            </a:r>
            <a:endParaRPr lang="zh-CN" altLang="en-US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73016"/>
            <a:ext cx="2919213" cy="266429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1" name="矩形 10"/>
          <p:cNvSpPr/>
          <p:nvPr/>
        </p:nvSpPr>
        <p:spPr>
          <a:xfrm>
            <a:off x="3707904" y="2852936"/>
            <a:ext cx="30963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○ 高效去除甲醛、甲苯、二甲苯、总挥发性有机物</a:t>
            </a:r>
            <a:r>
              <a:rPr lang="en-US" altLang="zh-CN" dirty="0" smtClean="0"/>
              <a:t>(TVOC)</a:t>
            </a:r>
            <a:r>
              <a:rPr lang="zh-CN" altLang="en-US" dirty="0" smtClean="0"/>
              <a:t>、等新车内的装修污染。</a:t>
            </a:r>
          </a:p>
          <a:p>
            <a:r>
              <a:rPr lang="zh-CN" altLang="en-US" dirty="0" smtClean="0"/>
              <a:t>○ 净化空气、快速去除烟雾、汗味、臭味、汽车尾气中一氧化碳、二氧化碳和氮氧化物。</a:t>
            </a:r>
          </a:p>
          <a:p>
            <a:r>
              <a:rPr lang="zh-CN" altLang="en-US" dirty="0" smtClean="0"/>
              <a:t>○ 高效滤除灰尘、纤维、皮屑空气中的颗粒物。</a:t>
            </a:r>
          </a:p>
          <a:p>
            <a:r>
              <a:rPr lang="zh-CN" altLang="en-US" dirty="0" smtClean="0"/>
              <a:t>○ 有效杀灭空气中浮游霉菌、螨虫等各种细菌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车载净化器</a:t>
            </a:r>
            <a:endParaRPr lang="zh-CN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259632" y="3068960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JK-603</a:t>
            </a:r>
            <a:endParaRPr lang="zh-CN" altLang="en-US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077072"/>
            <a:ext cx="2592288" cy="201622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0" name="矩形 9"/>
          <p:cNvSpPr/>
          <p:nvPr/>
        </p:nvSpPr>
        <p:spPr>
          <a:xfrm>
            <a:off x="3923928" y="2708920"/>
            <a:ext cx="3024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○ 高效去除甲醛、甲苯、二甲苯、总挥发性有机物</a:t>
            </a:r>
            <a:r>
              <a:rPr lang="en-US" altLang="zh-CN" dirty="0" smtClean="0"/>
              <a:t>(TVOC)</a:t>
            </a:r>
            <a:r>
              <a:rPr lang="zh-CN" altLang="en-US" dirty="0" smtClean="0"/>
              <a:t>、等新车内的装修污染。</a:t>
            </a:r>
          </a:p>
          <a:p>
            <a:r>
              <a:rPr lang="zh-CN" altLang="en-US" dirty="0" smtClean="0"/>
              <a:t>○ 净化空气、快速去除烟雾、汗味、臭味、汽车尾气中一氧化碳、二氧化碳和氮氧化物。</a:t>
            </a:r>
          </a:p>
          <a:p>
            <a:r>
              <a:rPr lang="zh-CN" altLang="en-US" dirty="0" smtClean="0"/>
              <a:t>○ 高效滤除灰尘、纤维、皮屑空气中的颗粒物。</a:t>
            </a:r>
          </a:p>
          <a:p>
            <a:r>
              <a:rPr lang="zh-CN" altLang="en-US" dirty="0" smtClean="0"/>
              <a:t>○ 有效杀灭空气中浮游霉菌、螨虫等各种细菌。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破壁料理机</a:t>
            </a:r>
            <a:endParaRPr lang="zh-CN" altLang="zh-CN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43608" y="3789040"/>
            <a:ext cx="1607848" cy="268605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矩形 7"/>
          <p:cNvSpPr/>
          <p:nvPr/>
        </p:nvSpPr>
        <p:spPr>
          <a:xfrm>
            <a:off x="2852618" y="836712"/>
            <a:ext cx="3879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加康科技破壁料理机</a:t>
            </a:r>
            <a:r>
              <a:rPr lang="zh-CN" altLang="zh-CN" sz="2000" b="1" dirty="0" smtClean="0"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展示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827584" y="292494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JK-P01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779912" y="4077072"/>
            <a:ext cx="16561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点动</a:t>
            </a:r>
            <a:r>
              <a:rPr lang="en-US" altLang="zh-CN" dirty="0" smtClean="0"/>
              <a:t>+</a:t>
            </a:r>
            <a:r>
              <a:rPr lang="zh-CN" altLang="en-US" dirty="0" smtClean="0"/>
              <a:t>无极调速，单榨汁，超大口径，</a:t>
            </a:r>
            <a:r>
              <a:rPr lang="en-US" altLang="zh-CN" dirty="0" smtClean="0"/>
              <a:t>1500W</a:t>
            </a:r>
            <a:r>
              <a:rPr lang="zh-CN" altLang="en-US" dirty="0" smtClean="0"/>
              <a:t>功率。</a:t>
            </a:r>
            <a:r>
              <a:rPr lang="en-US" altLang="zh-CN" dirty="0" smtClean="0"/>
              <a:t>32000</a:t>
            </a:r>
            <a:r>
              <a:rPr lang="zh-CN" altLang="en-US" dirty="0" smtClean="0"/>
              <a:t>转速，豆浆、搅拌、碎冰等功能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39552" y="1340768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87624" y="1412776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破壁料理机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1187625" y="263691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JK-P01F</a:t>
            </a:r>
            <a:endParaRPr lang="zh-CN" altLang="en-US" b="1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259632" y="3212976"/>
            <a:ext cx="1872208" cy="28803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4139952" y="3573016"/>
            <a:ext cx="1800200" cy="2016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电脑型，预设菜单，彩灯显示。单榨汁，超大口径，</a:t>
            </a:r>
            <a:r>
              <a:rPr lang="en-US" altLang="zh-CN" dirty="0" smtClean="0"/>
              <a:t>2000W</a:t>
            </a:r>
            <a:r>
              <a:rPr lang="zh-CN" altLang="en-US" dirty="0" smtClean="0"/>
              <a:t>功率。</a:t>
            </a:r>
            <a:r>
              <a:rPr lang="en-US" altLang="zh-CN" dirty="0" smtClean="0"/>
              <a:t>45000</a:t>
            </a:r>
            <a:r>
              <a:rPr lang="zh-CN" altLang="en-US" dirty="0" smtClean="0"/>
              <a:t>转速，豆浆、搅拌、碎冰、定时等功能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31640" y="3429000"/>
            <a:ext cx="1728192" cy="290303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1259632" y="1340768"/>
            <a:ext cx="1777876" cy="5040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/>
              <a:t>	</a:t>
            </a:r>
            <a:r>
              <a:rPr lang="zh-CN" altLang="en-US" b="1" dirty="0" smtClean="0"/>
              <a:t>破壁料理机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403648" y="2636912"/>
            <a:ext cx="1872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JK-P16A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3779912" y="3501008"/>
            <a:ext cx="25202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加热款、全屏预设菜单功能按键。玻璃杯单榨汁，超大口径，加热功率：</a:t>
            </a:r>
            <a:r>
              <a:rPr lang="en-US" altLang="zh-CN" dirty="0" smtClean="0"/>
              <a:t>1000W    </a:t>
            </a:r>
            <a:r>
              <a:rPr lang="zh-CN" altLang="en-US" dirty="0" smtClean="0"/>
              <a:t>搅拌功率</a:t>
            </a:r>
            <a:r>
              <a:rPr lang="en-US" altLang="zh-CN" dirty="0" smtClean="0"/>
              <a:t>2200W</a:t>
            </a:r>
            <a:r>
              <a:rPr lang="zh-CN" altLang="en-US" dirty="0" smtClean="0"/>
              <a:t>。</a:t>
            </a:r>
            <a:r>
              <a:rPr lang="en-US" altLang="zh-CN" dirty="0" smtClean="0"/>
              <a:t>46000</a:t>
            </a:r>
            <a:r>
              <a:rPr lang="zh-CN" altLang="en-US" dirty="0" smtClean="0"/>
              <a:t>转速，豆浆、搅拌、碎冰、定时等功能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1187624" y="1340768"/>
            <a:ext cx="1921892" cy="5040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b="1" dirty="0"/>
              <a:t>	</a:t>
            </a:r>
            <a:r>
              <a:rPr lang="zh-CN" altLang="en-US" b="1" dirty="0" smtClean="0"/>
              <a:t>破壁料理机</a:t>
            </a:r>
            <a:endParaRPr lang="zh-CN" altLang="en-US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15616" y="3573016"/>
            <a:ext cx="1728192" cy="293484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5" name="矩形 14"/>
          <p:cNvSpPr/>
          <p:nvPr/>
        </p:nvSpPr>
        <p:spPr>
          <a:xfrm>
            <a:off x="1115616" y="2852937"/>
            <a:ext cx="1800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JK-P16C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3635896" y="3501008"/>
            <a:ext cx="18722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加热款、全屏触摸超大液晶屏显示。玻璃杯单榨汁，超大口径，加热功率：</a:t>
            </a:r>
            <a:r>
              <a:rPr lang="en-US" altLang="zh-CN" dirty="0" smtClean="0"/>
              <a:t>1000W  </a:t>
            </a:r>
            <a:r>
              <a:rPr lang="zh-CN" altLang="en-US" dirty="0" smtClean="0"/>
              <a:t>搅拌功率</a:t>
            </a:r>
            <a:r>
              <a:rPr lang="en-US" altLang="zh-CN" dirty="0" smtClean="0"/>
              <a:t>2200W</a:t>
            </a:r>
            <a:r>
              <a:rPr lang="zh-CN" altLang="en-US" dirty="0" smtClean="0"/>
              <a:t>。</a:t>
            </a:r>
            <a:r>
              <a:rPr lang="en-US" altLang="zh-CN" dirty="0" smtClean="0"/>
              <a:t>46000</a:t>
            </a:r>
            <a:r>
              <a:rPr lang="zh-CN" altLang="en-US" dirty="0" smtClean="0"/>
              <a:t>转速，豆浆、搅拌、碎冰、定时等功能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/>
              <a:t>按摩椅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2968836" y="764704"/>
            <a:ext cx="3475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加康科技按摩椅系列</a:t>
            </a:r>
            <a:r>
              <a:rPr lang="zh-CN" altLang="zh-CN" b="1" dirty="0" smtClean="0"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展示</a:t>
            </a:r>
            <a:endParaRPr lang="zh-CN" altLang="en-US" dirty="0"/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51520" y="3573016"/>
            <a:ext cx="3483178" cy="280831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4211960" y="3933056"/>
            <a:ext cx="1944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四组</a:t>
            </a:r>
            <a:r>
              <a:rPr lang="en-US" altLang="zh-CN" dirty="0" smtClean="0"/>
              <a:t>18</a:t>
            </a:r>
            <a:r>
              <a:rPr lang="zh-CN" altLang="en-US" dirty="0" smtClean="0"/>
              <a:t>颗按摩头，防真人按摩         颈部、背部、腰部揉捏推拿；          臂部、腿部振动按摩                 腰背颈部光波加热                  机械可调后躺角度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9592" y="2708920"/>
            <a:ext cx="2448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JK-A9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412776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按摩椅</a:t>
            </a:r>
            <a:endParaRPr lang="zh-CN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212976"/>
            <a:ext cx="2952327" cy="31683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971600" y="2492896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JK-A1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995936" y="3645024"/>
            <a:ext cx="24482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六组</a:t>
            </a:r>
            <a:r>
              <a:rPr lang="en-US" altLang="zh-CN" dirty="0" smtClean="0"/>
              <a:t>18</a:t>
            </a:r>
            <a:r>
              <a:rPr lang="zh-CN" altLang="en-US" dirty="0" smtClean="0"/>
              <a:t>颗光波加热按摩头，防真人按摩         颈部、背部、腰部揉捏推拿                          全身气囊包裹挤压按摩                                   腰背颈部光波加热                  智能手控板，多种模式力度部位可调节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按摩椅</a:t>
            </a:r>
            <a:endParaRPr lang="zh-CN" altLang="zh-CN" b="1" dirty="0"/>
          </a:p>
        </p:txBody>
      </p: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55576" y="3573016"/>
            <a:ext cx="2880320" cy="253491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矩形 7"/>
          <p:cNvSpPr/>
          <p:nvPr/>
        </p:nvSpPr>
        <p:spPr>
          <a:xfrm>
            <a:off x="1115616" y="278092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JK-A6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995936" y="3501008"/>
            <a:ext cx="23762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按摩头，可进行左右里外多方位按摩  蓝牙音乐播放功能                  小腿可</a:t>
            </a:r>
            <a:r>
              <a:rPr lang="en-US" altLang="zh-CN" dirty="0" smtClean="0"/>
              <a:t>360</a:t>
            </a:r>
            <a:r>
              <a:rPr lang="zh-CN" altLang="en-US" dirty="0" smtClean="0"/>
              <a:t>度翻转                   半截腿设计，不易脏，便于清理        背部加热                          </a:t>
            </a:r>
            <a:r>
              <a:rPr lang="en-US" altLang="zh-CN" dirty="0" smtClean="0"/>
              <a:t>USB</a:t>
            </a:r>
            <a:r>
              <a:rPr lang="zh-CN" altLang="en-US" dirty="0" smtClean="0"/>
              <a:t>充电接口                       腿部，臀部气囊按摩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339752" y="2492896"/>
            <a:ext cx="3456384" cy="3528392"/>
          </a:xfrm>
          <a:prstGeom prst="rect">
            <a:avLst/>
          </a:prstGeom>
          <a:noFill/>
          <a:ln/>
        </p:spPr>
      </p:pic>
      <p:sp>
        <p:nvSpPr>
          <p:cNvPr id="7" name="矩形 6"/>
          <p:cNvSpPr/>
          <p:nvPr/>
        </p:nvSpPr>
        <p:spPr>
          <a:xfrm>
            <a:off x="2411761" y="1988840"/>
            <a:ext cx="3648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2008北京奥运会荣誉供应商</a:t>
            </a:r>
            <a:endParaRPr lang="zh-CN" altLang="zh-CN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按摩椅</a:t>
            </a:r>
            <a:endParaRPr lang="zh-CN" altLang="zh-CN" b="1" dirty="0"/>
          </a:p>
        </p:txBody>
      </p:sp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55576" y="3429000"/>
            <a:ext cx="2751033" cy="29523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矩形 7"/>
          <p:cNvSpPr/>
          <p:nvPr/>
        </p:nvSpPr>
        <p:spPr>
          <a:xfrm>
            <a:off x="827584" y="2420888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JK-A02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851920" y="2348880"/>
            <a:ext cx="2880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、多组揉捏机芯按摩，对人体背部实现完全揉捏推拿按摩功能。                  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种全自动按摩程序。             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、集背部揉捏，推拿，全身气囊按摩等多种按摩手法。                                  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、美腿美臀弹性收缩。              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、可自由换挡按摩。                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、夹肩按摩。                      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、坐垫两组红外温热按摩，激活血液循环，缓解疲劳。                     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、整机设置手臂，坐垫，腿部，脚步，肩部共</a:t>
            </a:r>
            <a:r>
              <a:rPr lang="en-US" altLang="zh-CN" dirty="0" smtClean="0"/>
              <a:t>30</a:t>
            </a:r>
            <a:r>
              <a:rPr lang="zh-CN" altLang="en-US" dirty="0" smtClean="0"/>
              <a:t>多个气囊，自有展现气囊挤压功能。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/>
              <a:t>甩</a:t>
            </a:r>
            <a:r>
              <a:rPr lang="zh-CN" altLang="en-US" b="1" dirty="0" smtClean="0"/>
              <a:t>脂瘦身机</a:t>
            </a:r>
            <a:endParaRPr lang="zh-CN" altLang="zh-CN" b="1" dirty="0"/>
          </a:p>
        </p:txBody>
      </p:sp>
      <p:pic>
        <p:nvPicPr>
          <p:cNvPr id="7" name="Picture 134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23528" y="4293096"/>
            <a:ext cx="3312368" cy="172819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971601" y="2996952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JK-1005F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067944" y="4293095"/>
            <a:ext cx="2016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多功能显示屏                       </a:t>
            </a:r>
            <a:r>
              <a:rPr lang="en-US" altLang="zh-CN" dirty="0" smtClean="0"/>
              <a:t>99</a:t>
            </a:r>
            <a:r>
              <a:rPr lang="zh-CN" altLang="en-US" dirty="0" smtClean="0"/>
              <a:t>档调速                          足底磁疗                          </a:t>
            </a:r>
            <a:r>
              <a:rPr lang="en-US" altLang="zh-CN" dirty="0" smtClean="0"/>
              <a:t>LED</a:t>
            </a:r>
            <a:r>
              <a:rPr lang="zh-CN" altLang="en-US" dirty="0" smtClean="0"/>
              <a:t>显示屏                         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分钟自动定时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甩脂瘦身机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1187625" y="2852936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JK-1015</a:t>
            </a:r>
            <a:endParaRPr lang="zh-CN" altLang="en-US" b="1" dirty="0"/>
          </a:p>
        </p:txBody>
      </p:sp>
      <p:pic>
        <p:nvPicPr>
          <p:cNvPr id="8" name="Picture 132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180528" y="3933056"/>
            <a:ext cx="3960440" cy="2016224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851920" y="3501008"/>
            <a:ext cx="25202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音乐带蓝牙功能                     超大液晶显示屏                     </a:t>
            </a:r>
            <a:r>
              <a:rPr lang="en-US" altLang="zh-CN" dirty="0" smtClean="0"/>
              <a:t>99</a:t>
            </a:r>
            <a:r>
              <a:rPr lang="zh-CN" altLang="en-US" dirty="0" smtClean="0"/>
              <a:t>档调速                         指压板跑马灯                       </a:t>
            </a:r>
            <a:r>
              <a:rPr lang="en-US" altLang="zh-CN" dirty="0" smtClean="0"/>
              <a:t>USB</a:t>
            </a:r>
            <a:r>
              <a:rPr lang="zh-CN" altLang="en-US" dirty="0" smtClean="0"/>
              <a:t>音乐接口                       手机蓝牙连接                       磁疗功能                          五组自动模式                       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分钟自动定时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7544" y="119675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87624" y="1268760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红光脉动理疗仪</a:t>
            </a:r>
            <a:endParaRPr lang="zh-CN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827584" y="2708920"/>
            <a:ext cx="2448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zh-CN" altLang="en-US" b="1" dirty="0" smtClean="0"/>
              <a:t>型号：</a:t>
            </a:r>
            <a:r>
              <a:rPr lang="en-US" altLang="zh-CN" b="1" dirty="0" smtClean="0"/>
              <a:t>JK-Z01</a:t>
            </a:r>
            <a:endParaRPr lang="zh-CN" altLang="en-US" b="1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180528" y="3284984"/>
            <a:ext cx="3756138" cy="316835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4139952" y="2636912"/>
            <a:ext cx="3096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电镀工艺，闪耀外观；</a:t>
            </a:r>
          </a:p>
          <a:p>
            <a:r>
              <a:rPr lang="en-US" altLang="zh-CN" dirty="0" smtClean="0"/>
              <a:t>2.50</a:t>
            </a:r>
            <a:r>
              <a:rPr lang="zh-CN" altLang="en-US" dirty="0" smtClean="0"/>
              <a:t>种按摩模式，每一种均有针对性的</a:t>
            </a:r>
          </a:p>
          <a:p>
            <a:r>
              <a:rPr lang="zh-CN" altLang="en-US" dirty="0" smtClean="0"/>
              <a:t>  分解脂肪，排除毒素、有效理疗足底；</a:t>
            </a:r>
          </a:p>
          <a:p>
            <a:r>
              <a:rPr lang="en-US" altLang="zh-CN" dirty="0" smtClean="0"/>
              <a:t>3.99</a:t>
            </a:r>
            <a:r>
              <a:rPr lang="zh-CN" altLang="en-US" dirty="0" smtClean="0"/>
              <a:t>种电磁波力度循序渐进；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配送</a:t>
            </a:r>
            <a:r>
              <a:rPr lang="en-US" altLang="zh-CN" dirty="0" smtClean="0"/>
              <a:t>8</a:t>
            </a:r>
            <a:r>
              <a:rPr lang="zh-CN" altLang="en-US" dirty="0" smtClean="0"/>
              <a:t>块电极贴片和一条减肥腰带，方</a:t>
            </a:r>
          </a:p>
          <a:p>
            <a:r>
              <a:rPr lang="zh-CN" altLang="en-US" dirty="0" smtClean="0"/>
              <a:t>  便身体各部位的穴位按摩，有助治疗</a:t>
            </a:r>
          </a:p>
          <a:p>
            <a:r>
              <a:rPr lang="zh-CN" altLang="en-US" dirty="0" smtClean="0"/>
              <a:t>  肩膀酸痛，消除背部、腿  部、腰部</a:t>
            </a:r>
          </a:p>
          <a:p>
            <a:r>
              <a:rPr lang="zh-CN" altLang="en-US" dirty="0" smtClean="0"/>
              <a:t>  和手臂多余脂肪；                 </a:t>
            </a:r>
            <a:r>
              <a:rPr lang="en-US" altLang="zh-CN" dirty="0" smtClean="0"/>
              <a:t>5.</a:t>
            </a:r>
            <a:r>
              <a:rPr lang="zh-CN" altLang="en-US" dirty="0" smtClean="0"/>
              <a:t>红外温炙理疗。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按摩椅垫</a:t>
            </a:r>
            <a:endParaRPr lang="zh-CN" altLang="zh-CN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996952"/>
            <a:ext cx="1512168" cy="28803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矩形 8"/>
          <p:cNvSpPr/>
          <p:nvPr/>
        </p:nvSpPr>
        <p:spPr>
          <a:xfrm>
            <a:off x="2987824" y="3140968"/>
            <a:ext cx="4032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、全身各大部位，多种按摩手法，完美按摩享受。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、立体肩颈按摩，角度可调整。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、采用升降支架，适合各种身高人群。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、坐靠分离结构，可取下坐垫单独使用。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、依据人体脊椎曲线设计靠弧度，按摩体验更贴合。</a:t>
            </a:r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、独特的带加热按摩头，带来温热按摩体验。</a:t>
            </a:r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、配置四颗天然健康磁石，疏通经络，促进血液循环，提高身体抵抗力。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6725" y="127000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5616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富氢水机</a:t>
            </a:r>
            <a:endParaRPr lang="zh-CN" altLang="zh-CN" b="1" dirty="0"/>
          </a:p>
        </p:txBody>
      </p:sp>
      <p:pic>
        <p:nvPicPr>
          <p:cNvPr id="8" name="图片 7" descr="$3$O93FFSR4JL58U)Z2{)7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51520" y="3068960"/>
            <a:ext cx="2952328" cy="312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968836" y="836712"/>
            <a:ext cx="361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加康科技富氢水系列</a:t>
            </a:r>
            <a:r>
              <a:rPr lang="zh-CN" altLang="zh-CN" sz="2000" b="1" dirty="0" smtClean="0"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展示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3563888" y="3068960"/>
            <a:ext cx="27363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负离子富氢水机                                            一、释放一千万以上负离子                                            二、带恒温加热</a:t>
            </a:r>
            <a:r>
              <a:rPr lang="en-US" altLang="zh-CN" dirty="0" smtClean="0"/>
              <a:t>36</a:t>
            </a:r>
            <a:r>
              <a:rPr lang="zh-CN" altLang="en-US" dirty="0" smtClean="0"/>
              <a:t>度，适合人体体温，随时一杯温水，胃暖暖的，冬天也不怕没热水，促进吸收。                    三、电解高浓度氢含量。            四、负电位可达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以上，十几种实验已成功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31640" y="3284984"/>
            <a:ext cx="1368152" cy="286434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矩形 5"/>
          <p:cNvSpPr/>
          <p:nvPr/>
        </p:nvSpPr>
        <p:spPr>
          <a:xfrm>
            <a:off x="3059832" y="2996952"/>
            <a:ext cx="38164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 打造健康好肠道，调节菌群平衡，优化肠内环境，促进有益菌增殖，恢复肠道健康，改善便秘。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 消除自由基。氢分子是最小的元素分子，可以进入细胞内部，清除细胞内的自由基。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 增强体能。水素可以减轻运动时肌肉产生的乳酸疲劳物堆积，缓解运动产生的疲惫和肌肉酸痛。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 降血糠，消浮肿，改善睡眠，延缓皮肤衰老。</a:t>
            </a:r>
            <a:endParaRPr lang="zh-CN" altLang="en-US" dirty="0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187624" y="1412776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富氢水杯</a:t>
            </a:r>
            <a:endParaRPr lang="zh-CN" altLang="zh-CN" b="1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6552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475656" y="3284984"/>
            <a:ext cx="864096" cy="248944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87624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富氢水杯</a:t>
            </a:r>
            <a:endParaRPr lang="zh-CN" altLang="zh-CN" b="1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15816" y="2780927"/>
            <a:ext cx="3600400" cy="324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 打造健康好肠道，调节菌群平衡，优化肠内环境，促进有益菌增殖，恢复肠道健康，改善便秘。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 消除自由基。氢分子是最小的元素分子，可以进入细胞内部，清除细胞内的自由基。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 增强体能。水素可以减轻运动时肌肉产生的乳酸疲劳物堆积，缓解运动产生的疲惫和肌肉酸痛。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 降血糠，消浮肿，改善睡眠，延缓皮肤衰老。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71600" y="3212976"/>
            <a:ext cx="1944216" cy="273630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/>
              <a:t>家</a:t>
            </a:r>
            <a:r>
              <a:rPr lang="zh-CN" altLang="en-US" b="1" dirty="0" smtClean="0"/>
              <a:t>用消毒液制造机</a:t>
            </a:r>
            <a:endParaRPr lang="zh-CN" altLang="zh-CN" b="1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3848" y="3356992"/>
            <a:ext cx="3096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、婴儿级</a:t>
            </a:r>
            <a:r>
              <a:rPr lang="en-US" altLang="zh-CN" dirty="0" smtClean="0"/>
              <a:t>PP</a:t>
            </a:r>
            <a:r>
              <a:rPr lang="zh-CN" altLang="en-US" dirty="0" smtClean="0"/>
              <a:t>塑料材质，放心使用。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、分体设计，使用更方便。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、精准恒温，温度精准控制，安全性更高。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、散热孔设计，内外散热，使用更放。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861048"/>
            <a:ext cx="2266950" cy="243534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0136" y="15240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284984"/>
            <a:ext cx="2266950" cy="243534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蓝牙智能手表</a:t>
            </a:r>
            <a:endParaRPr lang="zh-CN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3635896" y="3140968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运动检测功能，睡眠检测，久坐提醒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支持蓝牙</a:t>
            </a:r>
            <a:r>
              <a:rPr lang="en-US" altLang="zh-CN" dirty="0" smtClean="0"/>
              <a:t>3.0</a:t>
            </a:r>
            <a:r>
              <a:rPr lang="zh-CN" altLang="en-US" dirty="0" smtClean="0"/>
              <a:t>，拍照录音，音乐播放触屏功能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支持独立</a:t>
            </a:r>
            <a:r>
              <a:rPr lang="en-US" altLang="zh-CN" dirty="0" smtClean="0"/>
              <a:t>SIM</a:t>
            </a:r>
            <a:r>
              <a:rPr lang="zh-CN" altLang="en-US" dirty="0" smtClean="0"/>
              <a:t>电话卡拨打电话，短信提示，微信</a:t>
            </a:r>
            <a:r>
              <a:rPr lang="en-US" altLang="zh-CN" dirty="0" smtClean="0"/>
              <a:t>QQ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支持手机远程拍照，远端通知，手机防丢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4685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483768" y="2420888"/>
            <a:ext cx="3096344" cy="3658865"/>
          </a:xfrm>
          <a:prstGeom prst="rect">
            <a:avLst/>
          </a:prstGeom>
          <a:noFill/>
          <a:ln/>
        </p:spPr>
      </p:pic>
      <p:sp>
        <p:nvSpPr>
          <p:cNvPr id="7" name="矩形 6"/>
          <p:cNvSpPr/>
          <p:nvPr/>
        </p:nvSpPr>
        <p:spPr>
          <a:xfrm rot="10800000" flipV="1">
            <a:off x="2483769" y="1838727"/>
            <a:ext cx="3576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2010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上海世博会荣誉供应商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573016"/>
            <a:ext cx="2266950" cy="243534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智能血压表</a:t>
            </a:r>
            <a:endParaRPr lang="zh-CN" altLang="zh-CN" b="1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07904" y="3501008"/>
            <a:ext cx="2808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支持血压，血氧，心率检测功能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运动检测功能，睡眠检测，久坐提醒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支持一键求救 </a:t>
            </a:r>
            <a:r>
              <a:rPr lang="en-US" altLang="zh-CN" dirty="0" smtClean="0"/>
              <a:t>SOS</a:t>
            </a:r>
            <a:r>
              <a:rPr lang="zh-CN" altLang="en-US" dirty="0" smtClean="0"/>
              <a:t>即时定位功能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支持独立</a:t>
            </a:r>
            <a:r>
              <a:rPr lang="en-US" altLang="zh-CN" dirty="0" smtClean="0"/>
              <a:t>SIM</a:t>
            </a:r>
            <a:r>
              <a:rPr lang="zh-CN" altLang="en-US" dirty="0" smtClean="0"/>
              <a:t>电话卡拨打电话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88840"/>
            <a:ext cx="2962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427984" y="1772816"/>
            <a:ext cx="2520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九种按摩模式。                     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分钟自动定时。                   内置锂电，可移动充电。             </a:t>
            </a:r>
            <a:r>
              <a:rPr lang="en-US" altLang="zh-CN" dirty="0" smtClean="0"/>
              <a:t>24</a:t>
            </a:r>
            <a:r>
              <a:rPr lang="zh-CN" altLang="en-US" dirty="0" smtClean="0"/>
              <a:t>颗按摩磁石。                     红外线手势操作，科技时尚方便。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789040"/>
            <a:ext cx="29241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5505450"/>
            <a:ext cx="27241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427984" y="3789040"/>
            <a:ext cx="25922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、预防近视、美容眼部        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、防治电脑眼病，抑制神经衰弱及失眠，消除眼疲劳                               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、揉压穴位按摩，保护视力                              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、活化眼周皮肤                    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、减少皱纹增强皮肤弹性</a:t>
            </a:r>
            <a:endParaRPr lang="zh-CN" altLang="en-US" dirty="0"/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眼部按摩仪</a:t>
            </a:r>
            <a:endParaRPr lang="zh-CN" altLang="zh-CN" b="1" dirty="0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539552" y="1196752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能量走毯</a:t>
            </a:r>
            <a:endParaRPr lang="zh-CN" altLang="zh-CN" b="1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12976"/>
            <a:ext cx="2600325" cy="234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635896" y="2780928"/>
            <a:ext cx="32221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健步能量走毯是根据中医经络理论和足部反射理论，采用托玛琳石、砭石复合材料、远红外负离子针织布及珍贵钛锗合金复合制成，根据足底穴位和经络分布特点，按摩点呈太极图形陈列排序，有效形成立体螺旋形闭合回路能量场。行走其上，能量点可以充分接触足底穴位，疏通全身经络气血，恢复脏器健康状态，保持活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259632" y="1412776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颈椎按摩仪</a:t>
            </a:r>
            <a:endParaRPr lang="zh-CN" altLang="zh-CN" b="1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11560" y="1340768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01008"/>
            <a:ext cx="32480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211960" y="3356991"/>
            <a:ext cx="2646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促进局部血液循环，放松局部肌肉。缓解疲劳，适用于颈椎病引起的肩颈痛，肩臂麻木，头痛头晕等症状的预防与保健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半导体激光手环</a:t>
            </a:r>
            <a:endParaRPr lang="zh-CN" altLang="zh-CN" b="1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84984"/>
            <a:ext cx="31432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707904" y="3501008"/>
            <a:ext cx="31500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促进人体全身供血，预防和治疗缺血性心脑血管疾病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半导体激光血管外照射能够达到降低血粘度和血脂的效果。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按摩披肩</a:t>
            </a:r>
            <a:endParaRPr lang="zh-CN" altLang="zh-CN" b="1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501008"/>
            <a:ext cx="22955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067944" y="3284984"/>
            <a:ext cx="2790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 多种按摩模式：敲、按、捶、颤。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 多部位按摩：颈、肩、腰、臀、腿。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 智能控制面板，可随时变换模式，力度。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 采用纯铜电线圈，性能稳定，质量有保证。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 超柔软皮质面料，均匀透气网，红外加热功能。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259632" y="1340768"/>
            <a:ext cx="19939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/>
              <a:t>热灸远红外能量仪</a:t>
            </a:r>
            <a:endParaRPr lang="zh-CN" altLang="zh-CN" b="1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39552" y="126876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33056"/>
            <a:ext cx="31683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283968" y="3933056"/>
            <a:ext cx="2664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红外线照射时皮肤及皮表下组织将吸收的红外线能量转变成热能，可循环改善、组织的营养代谢加强。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由于循环的改善，可加快局部渗出物吸收，从而促进肿胀的消退。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937104" cy="704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11561" y="2132856"/>
            <a:ext cx="8532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400" b="1" dirty="0" smtClean="0"/>
              <a:t>感谢您的光临，欢迎来电咨询</a:t>
            </a:r>
            <a:endParaRPr lang="zh-CN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2286000" y="3105835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dirty="0" smtClean="0"/>
              <a:t>公司网站：</a:t>
            </a:r>
            <a:r>
              <a:rPr lang="en-US" altLang="zh-CN" sz="4000" dirty="0" smtClean="0"/>
              <a:t>www.jiakangkeji.com  </a:t>
            </a:r>
            <a:r>
              <a:rPr lang="zh-CN" altLang="en-US" sz="4000" dirty="0" smtClean="0"/>
              <a:t>网站手机版：</a:t>
            </a:r>
            <a:r>
              <a:rPr lang="en-US" altLang="zh-CN" sz="4000" dirty="0" smtClean="0"/>
              <a:t>m.jiakangkeji.com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天狮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08920"/>
            <a:ext cx="22161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645024"/>
            <a:ext cx="13620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780928"/>
            <a:ext cx="25622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6136" y="3068960"/>
            <a:ext cx="21145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627784" y="1772816"/>
            <a:ext cx="3547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天狮、中脉、天年荣誉供应商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SC014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4499992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SC044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348880"/>
            <a:ext cx="4644008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051720" y="1196752"/>
            <a:ext cx="3891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2400" b="1" dirty="0" smtClean="0">
                <a:latin typeface="+mn-ea"/>
              </a:rPr>
              <a:t>深圳总部生产车间流水</a:t>
            </a:r>
            <a:r>
              <a:rPr lang="zh-CN" altLang="en-US" sz="2400" b="1" dirty="0" smtClean="0">
                <a:latin typeface="+mn-ea"/>
              </a:rPr>
              <a:t>线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9144000" cy="741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497026" y="188640"/>
            <a:ext cx="2515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/>
              <a:t>深圳营销总部</a:t>
            </a:r>
            <a:r>
              <a:rPr lang="en-US" altLang="zh-CN" sz="2000" b="1" dirty="0" smtClean="0"/>
              <a:t>Office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办公四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2780928"/>
            <a:ext cx="4788024" cy="3240360"/>
          </a:xfrm>
          <a:prstGeom prst="rect">
            <a:avLst/>
          </a:prstGeom>
          <a:noFill/>
          <a:ln/>
        </p:spPr>
      </p:pic>
      <p:pic>
        <p:nvPicPr>
          <p:cNvPr id="6" name="Picture 4" descr="办公室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788024" y="2780928"/>
            <a:ext cx="4355976" cy="3240360"/>
          </a:xfrm>
          <a:prstGeom prst="rect">
            <a:avLst/>
          </a:prstGeom>
          <a:noFill/>
          <a:ln/>
        </p:spPr>
      </p:pic>
      <p:sp>
        <p:nvSpPr>
          <p:cNvPr id="7" name="矩形 6"/>
          <p:cNvSpPr/>
          <p:nvPr/>
        </p:nvSpPr>
        <p:spPr>
          <a:xfrm>
            <a:off x="2987824" y="1556793"/>
            <a:ext cx="32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400" b="1" dirty="0" smtClean="0"/>
              <a:t>深圳营销总部写字楼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339752" y="2780928"/>
            <a:ext cx="252095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zh-CN" sz="2000" dirty="0" smtClean="0">
                <a:solidFill>
                  <a:srgbClr val="0000FF"/>
                </a:solidFill>
                <a:ea typeface="华文新魏" pitchFamily="2" charset="-122"/>
              </a:rPr>
              <a:t>水健康</a:t>
            </a:r>
            <a:endParaRPr lang="zh-CN" altLang="zh-CN" sz="2000" dirty="0">
              <a:solidFill>
                <a:srgbClr val="0000FF"/>
              </a:solidFill>
              <a:ea typeface="华文新魏" pitchFamily="2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339752" y="3789040"/>
            <a:ext cx="252095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zh-CN" sz="2000" dirty="0" smtClean="0">
                <a:solidFill>
                  <a:srgbClr val="0000FF"/>
                </a:solidFill>
                <a:ea typeface="华文新魏" pitchFamily="2" charset="-122"/>
              </a:rPr>
              <a:t>负离子健康</a:t>
            </a:r>
            <a:endParaRPr lang="zh-CN" altLang="zh-CN" sz="2000" dirty="0">
              <a:solidFill>
                <a:srgbClr val="0000FF"/>
              </a:solidFill>
              <a:ea typeface="华文新魏" pitchFamily="2" charset="-122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339752" y="4653136"/>
            <a:ext cx="252095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zh-CN" sz="2000" dirty="0" smtClean="0">
                <a:solidFill>
                  <a:srgbClr val="0000FF"/>
                </a:solidFill>
                <a:ea typeface="华文新魏" pitchFamily="2" charset="-122"/>
              </a:rPr>
              <a:t>按摩保健</a:t>
            </a:r>
            <a:endParaRPr lang="zh-CN" altLang="zh-CN" sz="2000" dirty="0">
              <a:solidFill>
                <a:srgbClr val="0000FF"/>
              </a:solidFill>
              <a:ea typeface="华文新魏" pitchFamily="2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619672" y="2780928"/>
            <a:ext cx="685800" cy="647452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1619672" y="4509120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1619672" y="3645024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1619672" y="5445224"/>
            <a:ext cx="685800" cy="685800"/>
          </a:xfrm>
          <a:prstGeom prst="diamond">
            <a:avLst/>
          </a:prstGeom>
          <a:solidFill>
            <a:srgbClr val="FF6600"/>
          </a:solidFill>
          <a:ln w="25400" cmpd="sng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2339752" y="5589240"/>
            <a:ext cx="252095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33"/>
              </a:gs>
              <a:gs pos="100000">
                <a:srgbClr val="FF6600"/>
              </a:gs>
            </a:gsLst>
            <a:lin ang="0" scaled="1"/>
          </a:gradFill>
          <a:ln w="12700" cmpd="sng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0000FF"/>
                </a:solidFill>
                <a:ea typeface="华文新魏" pitchFamily="2" charset="-122"/>
              </a:rPr>
              <a:t>礼品系列</a:t>
            </a:r>
            <a:endParaRPr lang="zh-CN" altLang="zh-CN" sz="2000" dirty="0">
              <a:solidFill>
                <a:srgbClr val="0000FF"/>
              </a:solidFill>
              <a:ea typeface="华文新魏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7744" y="1844824"/>
            <a:ext cx="3675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加康科技有限公司</a:t>
            </a:r>
            <a:r>
              <a:rPr lang="zh-CN" altLang="zh-CN" sz="2400" b="1" dirty="0" smtClean="0">
                <a:latin typeface="黑体" pitchFamily="49" charset="-122"/>
                <a:ea typeface="黑体" pitchFamily="49" charset="-122"/>
              </a:rPr>
              <a:t>产品</a:t>
            </a:r>
            <a:endParaRPr lang="zh-CN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3751</Words>
  <Application>Microsoft Office PowerPoint</Application>
  <PresentationFormat>全屏显示(4:3)</PresentationFormat>
  <Paragraphs>224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31</cp:revision>
  <dcterms:created xsi:type="dcterms:W3CDTF">2017-03-15T03:50:50Z</dcterms:created>
  <dcterms:modified xsi:type="dcterms:W3CDTF">2017-03-19T06:55:56Z</dcterms:modified>
</cp:coreProperties>
</file>